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0" r:id="rId3"/>
    <p:sldId id="261" r:id="rId4"/>
    <p:sldId id="257" r:id="rId5"/>
    <p:sldId id="259" r:id="rId6"/>
    <p:sldId id="266" r:id="rId7"/>
    <p:sldId id="265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t>4/22/2016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t>4/22/2016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t>4/22/2016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t>4/22/2016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t>4/22/2016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t>4/22/2016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t>4/22/2016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t>4/22/2016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t>4/22/2016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t>4/22/2016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4/22/2016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4/22/2016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ahoot.it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harMn9Vcv7E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jpeg"/><Relationship Id="rId4" Type="http://schemas.openxmlformats.org/officeDocument/2006/relationships/image" Target="../media/image5.png"/><Relationship Id="rId9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harMn9Vcv7E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Las </a:t>
            </a:r>
            <a:r>
              <a:rPr lang="en-US" dirty="0" err="1" smtClean="0"/>
              <a:t>Prendas</a:t>
            </a:r>
            <a:r>
              <a:rPr lang="en-US" dirty="0" smtClean="0"/>
              <a:t> en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Tiendas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Rosalyn Rhodes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SPA </a:t>
            </a:r>
            <a:r>
              <a:rPr lang="en-US" dirty="0" smtClean="0"/>
              <a:t>II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098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500" y="160338"/>
            <a:ext cx="10718800" cy="914400"/>
          </a:xfrm>
        </p:spPr>
        <p:txBody>
          <a:bodyPr>
            <a:normAutofit/>
          </a:bodyPr>
          <a:lstStyle/>
          <a:p>
            <a:pPr algn="ctr"/>
            <a:r>
              <a:rPr lang="es-ES" dirty="0" smtClean="0">
                <a:solidFill>
                  <a:schemeClr val="accent2"/>
                </a:solidFill>
              </a:rPr>
              <a:t>Hoy </a:t>
            </a:r>
            <a:r>
              <a:rPr lang="es-ES" dirty="0" smtClean="0">
                <a:solidFill>
                  <a:schemeClr val="accent2"/>
                </a:solidFill>
              </a:rPr>
              <a:t>es...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2500" y="1074741"/>
            <a:ext cx="4381500" cy="3329834"/>
          </a:xfrm>
          <a:ln>
            <a:solidFill>
              <a:schemeClr val="tx2"/>
            </a:solidFill>
          </a:ln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ES" sz="2400" b="1" u="sng" dirty="0"/>
              <a:t>Tú </a:t>
            </a:r>
            <a:r>
              <a:rPr lang="es-ES" sz="2400" b="1" u="sng" dirty="0" smtClean="0"/>
              <a:t>necesitas</a:t>
            </a:r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r>
              <a:rPr lang="es-ES" sz="2400" dirty="0" smtClean="0"/>
              <a:t>Un vaso</a:t>
            </a:r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r>
              <a:rPr lang="es-ES" sz="2400" dirty="0" smtClean="0"/>
              <a:t>Los lápices colorados</a:t>
            </a:r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r>
              <a:rPr lang="es-ES" sz="2400" dirty="0" smtClean="0"/>
              <a:t>El pegamento (goma)</a:t>
            </a:r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r>
              <a:rPr lang="es-ES" sz="2400" dirty="0" smtClean="0"/>
              <a:t>3 </a:t>
            </a:r>
            <a:r>
              <a:rPr lang="es-ES" sz="2400" dirty="0" smtClean="0"/>
              <a:t>Post Its</a:t>
            </a:r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r>
              <a:rPr lang="es-ES" sz="2400" dirty="0" smtClean="0"/>
              <a:t>1 papel Target</a:t>
            </a:r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r>
              <a:rPr lang="es-ES" sz="2400" dirty="0" smtClean="0"/>
              <a:t>1 sobre</a:t>
            </a:r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r>
              <a:rPr lang="es-ES" sz="2400" dirty="0" smtClean="0"/>
              <a:t>1 papel del video</a:t>
            </a:r>
            <a:endParaRPr lang="es-ES" sz="2400" dirty="0"/>
          </a:p>
          <a:p>
            <a:pPr lvl="1"/>
            <a:endParaRPr lang="es-ES" sz="24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334000" y="1076458"/>
            <a:ext cx="5676900" cy="3328118"/>
          </a:xfrm>
          <a:prstGeom prst="rect">
            <a:avLst/>
          </a:prstGeom>
          <a:ln>
            <a:solidFill>
              <a:schemeClr val="accent4"/>
            </a:solidFill>
          </a:ln>
          <a:effectLst/>
        </p:spPr>
        <p:txBody>
          <a:bodyPr vert="horz">
            <a:normAutofit/>
          </a:bodyPr>
          <a:lstStyle/>
          <a:p>
            <a:pPr algn="ctr" defTabSz="91440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es-ES" sz="2600" b="1" u="sng" dirty="0">
                <a:solidFill>
                  <a:schemeClr val="accent2"/>
                </a:solidFill>
              </a:rPr>
              <a:t>CALENTAMIENTO</a:t>
            </a:r>
          </a:p>
          <a:p>
            <a:pPr algn="ctr" defTabSz="91440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endParaRPr lang="es-ES" sz="2600" b="1" u="sng" dirty="0">
              <a:solidFill>
                <a:srgbClr val="FF0000"/>
              </a:solidFill>
            </a:endParaRPr>
          </a:p>
          <a:p>
            <a:pPr marL="457200" indent="-457200" algn="ctr" defTabSz="914400">
              <a:spcBef>
                <a:spcPct val="20000"/>
              </a:spcBef>
              <a:buClr>
                <a:schemeClr val="accent3"/>
              </a:buClr>
              <a:buSzPct val="95000"/>
              <a:buFont typeface="Wingdings" pitchFamily="2" charset="2"/>
              <a:buChar char="§"/>
              <a:defRPr/>
            </a:pPr>
            <a:r>
              <a:rPr lang="es-ES" sz="2600" b="1" dirty="0"/>
              <a:t>  </a:t>
            </a:r>
            <a:r>
              <a:rPr lang="es-ES" sz="2600" b="1" dirty="0" smtClean="0"/>
              <a:t>Con tu tecnología (computadora o celular) pasa a </a:t>
            </a:r>
            <a:r>
              <a:rPr lang="es-ES" sz="2600" b="1" dirty="0" smtClean="0">
                <a:hlinkClick r:id="rId2"/>
              </a:rPr>
              <a:t>www.kahoot.it</a:t>
            </a:r>
            <a:endParaRPr lang="es-ES" sz="2600" b="1" dirty="0"/>
          </a:p>
          <a:p>
            <a:pPr algn="ctr" defTabSz="91440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es-ES" sz="2600" b="1" dirty="0" smtClean="0"/>
              <a:t>Game Pin: </a:t>
            </a:r>
          </a:p>
          <a:p>
            <a:pPr algn="ctr" defTabSz="91440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es-ES" sz="2600" b="1" dirty="0" smtClean="0"/>
              <a:t>Nickname: Tu nombre real</a:t>
            </a:r>
          </a:p>
        </p:txBody>
      </p:sp>
      <p:sp>
        <p:nvSpPr>
          <p:cNvPr id="1026" name="AutoShape 2" descr="data:image/jpeg;base64,/9j/4AAQSkZJRgABAQAAAQABAAD/2wCEAAkGBhQSERUUEhQWFRQWFBgXFBUVFRUVGBYUFBUWFBUUFRUXHSYeFxojGhUUHy8gIycpLCwsFh4xNTAqNSYrLCkBCQoKDgwOGg8PGiklHiUtKSwpLSwpLCwpLiwwLCwpLCwsKS0sLCwuLCwsLCksLyksLCwsLCwsLCwsLCwsLCwsLP/AABEIAOIA3wMBIgACEQEDEQH/xAAcAAABBQEBAQAAAAAAAAAAAAAAAQIDBAUGBwj/xAA/EAABAwIEAwYDBgQFBAMAAAABAAIRAyEEEjFBBVFhEyJxgZGhBjKxI0JSwdHwFBViggczcqKyFsLh8VODkv/EABsBAAIDAQEBAAAAAAAAAAAAAAABAgQFAwYH/8QAMREAAQQBAgUBBgcBAQEAAAAAAQACAxEEEiEFEzFBUWEycYHB4fAUIiORobHRBvFS/9oADAMBAAIRAxEAPwD14uRmQUisKolzIzJEIQlzIzJEIQlzIzJEIQlzIzJEIQlzIzJEIQlzInqkQhCXMjN1SIQhLmRmSIQhLmRmSIQhLmRmSIQhLKMyRCEJcyMyRCEJc3VKw3TU5mqRQE0oQUJoQhCEIQhACeaRQikxCEIQhCEISQhKGpXMhCaahCEJIQhCEIQiEITQhCEIQhCEJIQhCEIQhCE0JzNU1OZqgoCQpEFOYyUISNbKe2lzUgCVRtT0prWQnITHVQATy19YUbUqTSySU8UwjML9NfNNZUkTsTbqDp66o1JaUj6fJDKalc1OYyU7Rp3TISOZKn7MJDSStSpU3NhGQ8lOW3SqVrnpUDWEqXswnIStMCk17JUT2Qp0hCLQRaga2VK2kE4BKmSgBJlTHUrqRCSdKF1NKaKlQnaWkKuWFIrKiqs3TBSLVGnM1SZUrNUKKSLqcBMpDdSJFTaEIStbKgxD2DUhrtsxLJ8Hb+6g5wb1UwCVW4hi25TDwHsMgTBkaiDraQqT+IOzBxyiARvDpiQR5BNx2ID3ZgBYQSD81xGw6ieqo16hBAAl7gYMHKIEweQXhOI8TlOQRE7YeO9d9+ldPVasMDdH5grWIxRdmlxAcIIggRoNVeocTuTUIGVvcbcAk2J3MxHqVQeRkZpnMB4uYMEmOYWnwnhogOd/aNgOf6KOBNlvydLHWTud7bX0J6eVKVsYZZC0MM5xa0kaiTOt9gNvVTgJleuGNLnGAPPXQAC5PRJhq4e0ObMESJEGOcFe5aCAATayypEKGjUeXODm5Wgw05pLusDQe6i7KrnEvGQEnuiD0BmZHmpJKeoEnZlSQlTtKlAhPe2SnCmnaVKJCnhRPbCAUUmoQhNJCEIQhCEQhCEJCEqE0IUZZdSJWoSq00BKhOaxJNPpiyKlMOEEAg6g3CVoSVCY7oBO0mB6qBo9VMLnMYzK5wDS0SDDjNpiQRspctSowAUzA0dLRNtbkWVrD4PtHuc85xBbMZWnaGCZIF7ndarGwABoLLy8XBxLI9zzTDYAFDvf3SvOyNIAHVYmE4K4vBqRlGgBm/VbgCELaw8GHDaWxDr+6rSSukNlUMTwwuM5pE6OzQGmzg0AgDukjQ6q7Upg67EHlcXCcmNYYhxDtZtAg7RfZXlzUTTUNQzlFMC0SXOJ5m2WPA66qV9tBc28OpEi3gnZLi5ttt5pUIVbCMqAu7RzTplDWwIi5vfyk/pZQhCSEIQShCEhaqD/AIhwwOU4iiDy7Vn6q+xwIkGQbgi4I5gpApkJYUb2KRI4KQKRUTWypWthNpjVPQSkAkcLJjGKRARadIhMqMT0jggIKhStSmmkapKCBqplApwUipBCEIUU0IQhCFW4hxGnQYX1HZW+5MEwBuYB9FxHFPj2q8xRBpN/E7IXHruALgxGxuEn+IhLq9NuaQKc5I0JcbmdZA9vBYVPBOMZWGOZgt9TZZOXlva7lsW5hYURj5spWlT+NcW0DvB23eDSPUNaSfPYrr/hj4pbim5XDJWAksv8tu8DfnBEyuFq8Gq5SQycpIOUgm39IN46ei0PgwVDimlmgBzzHyCxmdb5Rz9Fyx8qXWGu3tdcnEx3ROfGdwvR0IQtteeUT8UwOylwDomCYMCb+x9FKuW4lwwjEVXupudTdlOfuw2AM285QWgxB35rZ4PjGuZkBOamAHNNiALAjm07EfWy4Nlt5YRXj1XV0dNDgncb4uzDUH1n6NFhpmcbNaPE/qvCuO/FNfFVC97zGga0kNDTaA3YfXeV6n/iiZwWTIXF1RpkB2VjWXc5zhYWtf8AF0txPCvgJ78K57oFV8OYJtliQCdpkHyCr5UukgK3iMbRcVxoxDh94+pXo3+FXxOQ84eo7uuH2YOgeLwOWYTbm3quRwfwtWruLWtuBOYjLa4BnR0kHSfzVSvwupRrNpuljzFiQ3UwDmNhMamwhV436XCuqtSND2kL6LUNfGMZ87mtsSASJIETA1Oo05hQ8Ith6UwAKTdH9oA0NEfaQM1o726yMViG16ssYX2hkwMwbmDntzaN+0iTrNtloyyaB6+FlRs1H0W/Qrte0OaQWuEgjcG6kWb8PYB1GgGuEOzOJEg6m0RYWAtJjmtJdWkkWVzIo7IQhCaSEIQhCFE7VPc6FGDdMJFK1sqRohMpuUiCgIQhCSaEIQhC43484K95bXbcNaGFt7d4metz7BQ4SrTfQpseO4WiSTAztN2Hkbb6rs8U5oY4v+UA5p5brk67qdOQxjmh5kuI7u1i24nxA8Vm5OOC/WDv4/xaEWSeXy3DYd/9SsrU6ecMjKA6pUcHSGuOg8TyH5hJ/h/gj36hbAIDWmIJJJc6DuPl/YhRtxBDwxhDjIglncpuguksEBxiCCSY5SQtN3FKtFrZPaMBGcuDQ5jJ+YZcrSNtLC94g8oGsa8Oed1OR7iwtaNl0SEjXSJG6Va6zEjmyINwdR05LmcVhzRIDTD6d6RP3mfhJ3Ed09QDyXTkqrVY15hxzdBt1zaj1XGaHmDY0R0XWOXQd+i5X48ZUxWGDcM5ziHA1qLCA4tsQXNPeMOAsNZ6Wo8Cq1W0aTa1N9N7CQxtQFna04iG5oBeBFjrl5Ekb2IpZamR9nCTTcO6S3mwjQjQj8im42pWqsNJ3ZuY4QXFveI5kfKD4DqIWdLI118ywQrzGuAplUqWPxDcsOYWtluYuZlsHZgxo1c4kQA2dSuU4z8F4vEYg1XUQ1roMvqMa2nTAtn3BA1HOV2dDhjKbmvpgMe0EB0B1iIIh08to+qkxGZ967w5rbhsZGCPvOE3PiYG0Lkx0bRZsnwpkPuhVKTF4qm5jKVMjsWABxAIaQwAMYCdW767AXlaHBsHE1XCHOADQdW0xJFtiSST5DZQ8Lo5yKhHcb8kj5j+MA/dGx315TsZgtCBjnO5r/gqcrg0ctvxSoQoKmMaHBuriYgXItMkbBXFVU6EIQhCEIQhEKIi6kLlEDdMJFUK3FADAE+wUB4q7kPf9VTdr5qGu0kEEAtIINzMEQYACviNoWYZnnup8Vxd3dcCDDoEEkaF0QDEyAFpP4wWuLYa6NwY8jrcLkmcDptEjOB/reB/wBV/CYVtMQwNHO5JPiSomOMnZDZpQ3839/RdAONjdp9U/wDnTfwu9v1WMkKOSxP8Q9aHEOItqNDADdwmY0bL/wDtC5gfEwL3DLl7zmguBIdkJbAg9JjW61O1gyRAa1ztQdBH5+yxsHwaiahrVGGWuabF2XtAwPe9zZgwdT0WHmhjZT4AH82tXHM7426CNybvwreDrdo/MIyG5yvbEm0iAcwgDWLz5aDtcky0g5tJygiQ3rcDbVYh4lTwz6gFLNTLpztcDFvl733RfQ2nZTYTjlKvUYKbXWDjNhyFr/uFyx9MkgBuj7ldnjljhMlfEXS6r+cW6+HWEyrxMk6kDkB+crP36a+0fqpBU6DWdPNeg5YHZYHOcepVj+LE6E/vzT6fF4HdYBPif/apB3T26800Cw/e0J6AVHmOHQqbiWLNWmWua02JbqCHgGC0zLT1UeDqTTaZmwN+V7/vkmx9Z9o/JMwDYa5o+68geE54/wB0LI4lAKa8e5anDpiSWE+qtl37uFUr3rNkNcGtLocA4AlwDTBtNjdWnCZ8IuqdG7qjju4jybAj6+qp4MQfMPTdXM2UshPrstA8Sfz9kHiL+Y9FUASx+f1K9Nob4XnC93lWTxJ4/wDAWRVxmJDw5hZHeLczXNjNNiJMnvHdaDTCQm2g0GwS0DwgyOrqU/AcYrZB2jmF2+UW6easfzep09FSAQny2+Eua/yVc/m1TmPRJ/NanP2Cqgpc/QegRob4RzH+Spjj3/i+idRxj8w7x9uSrl37snUPmH72KC0V0QHuvqmO180iHOv6nyBv9Qo2VZmbRfyNwf3yUTMxrxGTubr4JCNxaXAbJ7aReSPugHN1JHy+n1CiZREZeVtBcbHT93V7Ck5YESDO95JKpBznHNZuoiDsbb+PqvM4uTNJxJwPQ2CPAHT79VqSxMbjCuv+p3ZnZx9v0S0uWYGNz4JjWuJyhwmY+XSBJOvIz6KTEURTv9yAD0jQ/l6LXn4gyHIZCe/U+PH7qmzHc+Mv8fZVfFPGUgkZS4NJ2ytGd5nyI8lzg+LaEU/s3vjMXAtaAXP70iT+L2JU/wAQYnuNpbkEvHjDnC3NzmN8C5c1jcOGtpuD8zqgLnCIyiYAI9/CFmykSkk9yT8gjKzZcX8kNflaLv5LsP8AqejWoy7swHC4fVY3KeoHfkH8IVf4aFAkig7PkOZ7oLcznghoYCBDAM3iSSuMoYRjnhrrZrTMQTYHwBiekrpvhurFZr4DM00nsaAAC0ZmEc7iJO7jzU8WNrJQT5UBxqTIj0dAevquvQSqeO4o2na7na5Wi9+psNOapUviAZoc3KCQAQ7MQT+JoFrXW27KhY7Q5wtDcWZ7NbWmvK2My5fH/G7Q4ik3OG6uMx46iy0fimuWYWoW6kZfI6+wI81z3DPhlr6M5nl75AY0Nju5ZcXGwgOOvNU87KdEQ1q2+D4OPJGZ8kWLoD+SVYH+IBziaQDI/Ec3XaPZdXwXGNq0zUYbOcTfUQ1rYI52XL4v4VoinVLi8OpM0JaQIJyvlo1cBMbTC5/hWPq0ZNN7m3FpsTfVrrGw5LImypJmaXFbzOG4rv1MUFpG2562vVgFTpkgv5ZyRYbwT7yuIq/F2KcIFQDmQ1gPrCbwXjDqNZmZ5dTqkB+Ykw51g6+nekHopYErYpRfQ7KnxHhkzscu7jel3ZKJQheqXiEoclTUNQgFBqDnHjZIazeY9eeiklBKjup7JjKoMwZjlp66FFUHI9wIGWB1l0R4C+qcqOL4ZnM9o9s2OUmCORBJHoAgglAIG9K3QHdFyZEyet1PQ+YfvYrHbwYio1/aPcW/idHO1hpp7rUwzXZhLvYcih3TZJlk7qGpcEEWJ1gmL3PpKlqVGOfYTFjaNg4GT+7pW0CZMw0TLjYDzKgoURmAJMnLEGJim1ea4vLHBlQzEna9h991qYTHvieyv3WhhY70WFvpP5qnTw8k90HvOE22dvy99FPw8Hvg6BxAO5gDb80nDmWzA2zP7to+c3Xnvx7o8szw976+q0OQHRBj+1KIOLHN7pb3gNNcxAPl16JnEg52dk2LbC2pm3sFYxVMiCTINWmQOXe0TcUftP7RfzKuY0pzc1hmAPXt4BI/ZcpWiCA6FxXEqwGIqOJkF0DXTK6qAfN9P0HJZfEqEPOUEtYyk0uAsPs2xJ2kyVscc4JWdVdkp5mveHhwLQB3GtIdJEXbMqk74WxJBs3LN/tLAskSREki4WxJGYBR6LzE8cuZM8tYTe+yq8IxzKVTPUpiqBo0mB1cbGSNgr1cw95ZLZeMt5ioGOqkibwHdnrKq1vh6u1gflD2kTLJMROoPhsrmF+HMQb5YcZg1HNhsiC4gEuJjayUbS8ks3K48nJhAieyu4P1V7hjP4h7c5BDxLoJ/CTYjSCAPKy3GUg6rkpkNDQRVYWB2dpBaCDNjJFzMrNbgjhgDS73ZtA7wtLhFzm3MmwtI2UOH4galbKQ2q6CSA2AIDAQHgASHZtJmIOojNkiMUjg872fVfQI5hLE0gbUFfaO2omkdWuNN7zZrXMMZr/MTAMf1XhU+H4WnhszP4prrhwDgLOiJaWOltoGuitjDB+Rs92XHLTOUuJjK9w0YABlid+ibheAF1JsPDTfVk/eI1DhItyWkXiYB05IHQUFQuSBpjxwHdyCVHisOMSCwYljQS1xyic75IAdnfJAytsI2WDjuGuw7HCrMumHi4dGUT03trC0+OfDtXsg1r2ue59hlyDutLj3iT+HoqvYYkYI0n0HuObMx4cwhjIBtDpt3rciqkrWj2DY8kUtfh2RI1ty0De7Qb282sHBPBc4O0y9dr7eCfi6IylrTMFw5aRGvgfVWavwvXaGvDCc4EtloLDMAOk7g+Uwlf8ADOLbBNLUx89M62v3lB8T2EAjdbbc3GkaXB4rddvwzE9pRpvOrmNJ8SBPvKtKjwXCup0KbH/M1sGLjU7+CvL2LL0i18smAEjg3pZpPbl3nySPqMH3va3hmmJ6JGpZQQUgRSjFdp3H09+fRMD2nSp0F2z9NeqsSkRSLpMFM/iP+39ErGkakn0EegTkhcnSRKcGE6CfBSUKbswsfQ8lE1SUPmHn9Couuim3qEnEn1HU3OqEWBIa1oABNpnUmPqjAnvutoG/8G3CtVcpkESD6JkgHkf3zXyiabmSanusr1jRQoBLh/vf6j/xaqGBe4sDWQDLiSbgAvdFuZg+ivh0C1/qoOHsDbTy+rj+agKdQtPoFF2rj3HfM17DI0Lc4v7FPxXz+R+qfH2//wBf5hNq0nOqQ0EnKTHgR+q1eDnTmxg+T/RVTNFwupQqNjoo1ehq/Uv+jgrbcC8x3Tf8lRqUzFRn/wAmQt/vIou9Mo9V7TiQD4hXkLO4aSyU2OxSUu7hXj8LajfMFzR7wrAEeSTE4I53UW3nEb/hytru/P1Vh+DeASWkAamFDhzQzX71PiJLgz3LnDx2m2rUa90d7K5tRrgwtbYEVBOUzOtj7q7Tx7O0Y4VsOKQD5aKrS7M64dmJveZH1TG/DlKoaxeDmNSzgSCyWMdbbVxN51XLU/h2s55hhIDiC8iGktdltu6SLAc9lVdDBLI+3kG+/wAlrQEiJvuXT1cY3sSaZs+q9rSOWd5cR/a111n0atRhyte5t9A4x1sbK9x3hjsNkaA806bQRUyktLnk53VCLN21gQ4rPpYjv5j3u9BMgyTqBG8St6GOMxhpo15Xis6WVs5LSRv2TX1nuvne5wBLJcSA4CdNLxGmhXQZ3HDNNoNNlujgAb+BWDmguAi4LhOoa03cPDQ+K0/h+oarW0QQQHtLSCCOzIdUaD1BZHgWqhxLHaQwsoAH+1ocHyn3I2QkkiwT6K9jf8t3gT6XlS4+RlvbtRbydHvB8loUOCl85jDbi2p2OuyqYXDdoaLHTrLo5sY4H/dCr5pBnjcPPzWnhNcIZGnv/iYAjKtHH8LDQCyTeI19FQyEaha7XhwsLIdGWGikSOB2PtKkp0S4wASUv8O69ojnb30TJCQB8KA5v6dORF+Zvfwsg5tsvhcz57ehUopk6RPKQg0ncr8ktvKdnwmNnePL/wApJG6mp4RzrxAGpNgPMpW027uk/wBIt6khV58uGAfqPAXSOCST2WquazfxD1HsFPhXNJF/SDsdb2VrB1WNMwXHacsD3UjK2Qy1sTYkDMTqdLQqD+MY1fldfuVpuDJtYpVcROYbXAtbfUqCtTkw4mx23VvLIzGWm4ykiNbGQsbEDEOJjIwTaLkjaSQfovnnJJfRcB3sleiYVcLo01iwlF99SuS4hVeHZn3uA2oIaZYb5CNRtMRPgrdR9CoGCWtJgVM7SXip1eTJaZ5gCLraHASGB7pBVXsLK6nbddOx8bnyj8wp6OIDXZgTMRcDQkHl0Cx8Fw/sjao7KRGUxlk6ETofBSYisWZWhwBIcczu9ZokgD7zjNh0PKFlw8wztZA6zexqlxkDQ0ud0W0ccT98/T6BY/FAM7cp0beDpNWllPS4PoqGF4g7tAC4ltgc2SZfGQtyWjY3OuiuYyg4k5bh7Q139MOJB93eyvzuycabRkO7X1NLlBy5BqYrNPEH+InNfPUAJGpFOlb/APId6LRNRxHecY8T9Fjmm7OJENa5z8xIuXCAI1EAu15BTNeediYFxsJMcx15rg/Jlf7BJoWd/wB1N0bdrUWIxJHbuaSCMgBN+9lADzO0kD+xVqVdtMUJf3ACbuDROcBri7UkEnfUDeFPicOX3ZUcyRDi3LJaCdMzTBub9VVPAmBjKZdULGkZKeexM2kR3u9zkKceaxzAHE6vQLoW0K7LdHEZnvPyzlJ+YTyi5v4XWLxPCscXE0hmLmtHcaHZQzNAAiPl6FaLcXlOUfaOHzOs1oPIuAufAeMLMdXz1Mr2Q5tR1R4Nx2WQsa4HfVojXuuUMbMmt1mqHn5Llym9wreDweHAceyowWMfDqbXSIcRb9ylp8Tp0RTquLGg5iToJe0uOmp25qnhMSAMxs2nRDahOzqc2HOBm9WrhMXiXYiscogOccrNmg6npYSVpwzzTSlgJPSverWPhscHPdTWgW4+AvSqPx4KkmlTloMZnEtBPQXPrCpO4+6m5rwwWLi7vH78ztzIWBgMKaTcrDMm4ImXG1o02W5V4E57SHPAkbN31uSdPBds5uXizNE7hpPT5qnj5GDkseMcnxZH2Fq8O+MmVTAcGv2a4C/RpBg+Gq1f5gTZzWmRcXH6ry7FYZzHFjxca7gjYjmCtz4f4s5zhTqOJ7pySeVy087XB6FWcyPIgi58Ehc3r9VL8K2vK6vH8VyCTIuA1rSJJOjRp16C6wsXxmuT/mBg5CXf7nWPkApuLYcuDXMEljs2WdQWlpAJ3g2WG+oMzpFyBlkDMzmMj49R7rnwuRmS0vkdbr6X8l1jhYOy1uE8cLnupPLals2aADMi3U6nu8itqrWAI+zaDAOpP+1clQozLWAzI7PQlkEHMSLNAvbyXR1ZsTmO3j/6VbiuZNiyaYZOo6eP/VB+LETekJ9WsXa6DQWgeAFgmtBNgPdRV8/3IHU7eATcNTGYNqdoZdIc17TlIkyRlFrH3WFDC7LkBe8WfJ3Q94iFAf4pqbg2xjpf9yrmGe0ugGY5TyPkoa1TDZi6kWVKsHJTDgQXXmG6anQeibhqD3vDnFrYmQymGEGLtJnNPiVfdw1uO4PL737Cx8SuJm13Q/lZmHxlR1SGF7wHQ9ryyY/ojW9tYsVd4hUJou7MjM5nckht3WmTpAM+SWhwoszE1CDcS38N47xlw8AQsnFYIvDR2BIDQDkyOY8j72aQY1sdPJLLjx5pBJHsR126pl+noFdwvCQHCo9we7KADHdYGiGtpD7oA8yo+L8IbXAjuvAs479HR936fVOF8JfTq5oaxmUgsBJJOxO3n5LXyDl5rNky5mT83XbvPyXZjzW6zsAx4psDwJDYdJkyLDobQrFXDh7e8AROh581Myk0ENm5vqSY3Kd2YVN0pLi/pv2Uy8FZ+G4YxhkC8yJJMeEn3V0UzylSGmE8OIBgwk+d0jreSfeo2GimhVc5F4k8pjpqUlauHNptbN7ukiQGmCCDMQ7lyU+W17lR1AxgLnZWjcmB6ndaGLxR0EL4Q29X9n6Lm9jXuDj2TdieXv4KOrh80XLYM21IgjLO2qg/ntEHVxvrkefS0x5K9SLXgOaZadCOSonVHTiKXcnyFD2YiBYaCLR4Jr6JIuYcJgjabGx1EahWxQGo8z9EjqU3lQ10jUCsH4prEYSoByY0+Bc39Pdcr8O0Pmf/AGj6n8l3uLwXatfTeIa4RPOdx1BXGYXBPw1V1GqIzXY77ro/CfDbUQvX/wDMTR88Med+3xC4cUkc7hksUXWwT6t7rY4e2arP9X0a5w+i6VctQrZHscdGuBPge6T6EldSrv8A1DXfiWk9NPzKwv8AniPw7h3v5Bc58W0h9m7c5mnqLOHpf1WTwr/Ppx+MfnPtK1fi596YnTMY8coH0Kd8P8GcHdq9pFu40i97FxG1rAdSotymY/C/1DuQQB716dpptLbHekXbB15x+SWq4R3oj+qI90rKZ1Iv05bKhx3h76rA1gmHSRMSA1wAv1K8bjMZJK1jnaQTufCg92lpI3SYfiLX1jTbIDRNoyuiJj116LQc/T281zHA8KX1WkA5aepJEyZiQBM2IXVOoGCDI6aFX+LY0WLPy4nWKF+/69VygkL225MLReBE6xz5+Krsw7qgLX2p5jLZvUgw0vI+7AEN8Z5K26lNpjnBupQQIG/jcrMZkOjvSdyFJ+lwpR1cCwtLSAWxyiIvaNCNoUmBFTNDjMAQ86vaJy5hqHAGCd4HlNTFjy/eydhqd562tBjkr+I9wFDo7r9FweAdynE7dVEZzACQAOQg7R05qUpFI7lJIkeSIgTcbxA3KUt9UKNJpSBqddreqz8fj30nNJZmpOhpI+em46Eg2cDpsQecq6Q4g94f0mPl8RN1znHcO9mRratSo+q4jK7K5rsonLkAAEkjcACSr2HCyeUMcdj9nf0VfIkMbC4LYqcVoNAzVaYkSJc0SDoYm3mrTWgiQZB0IMgjmFx3Dz2Fd38TRlzyTmFMvyukyWiIcDzbJXZUA3KI+WLWixvoRbwRxDAix3hrdx/9bUfdShiZDpmanCj47hIafJc5xLF5a7s2rSxtPMMzWNeJdVy7mZHl0XTlVMdwynVjOLjRwMOHSdx0MhUYGMifqAV+N4a63dF58+rJLuZJmLxqSdgei6b4bxRE0iNJcCddQXSd/mF1OfhNuac582NJ9bT6LVwPDmUs0SXn5nO1jWIiAPBWJ9ErC1W5shr213TwVI5uwNvzT7Icyyz2Y1Ag7qjag7OFl/EPEqdGlNVmcEw1sA96CQTOgtqtejTIb3jmg6+dkmJotqAse0FhGh0nSOfmnFjNDg4k1/Km1wv8wsd1i4XhNGrSZUAe3O0GA4wJH9Uq+3BWvUfpzaJPLutCvCgG2A02Ggi0DkEtRo1Mzv4rvNJkye28kDoCSf5XFkcbCSxoF+FjYrCUgJe4MqECKmYl4I/CXXIB20O6rYbjpa0io0ucDAcyIdeJ89o1nSbLVx+BY1lSpkaX5HGS3MZDTAuD6BZND4dqNYMpgyDlmC0iCCHXBdzGn5tkAcz9U399kOcb2WjhsWag71OpTnn15EGR5wrmWLAzZMwPaEfbNYDzYSZ5kiLeRKnrGIhs3iRAtzMqo/EO9UugcoWsAmABJkwIk8ylqNdtBve+26nDAnBJuKT7RRqUIpxeADv1jmkqAAEkgQCT0GpUvumls6gEbrpyW3ui1hYvjr2EFrGkEAhpLi5wd8olvdbPnvqt7CVg9rXDcacjoQeoMhZX/TVOZBcBs2xAjYFwJi+l1q4OgGANboJ1uSTJJJ5ytuY4ehgx2kHuqzeZZ1dFKQkhCFSK6ohEIQhCIVR1MduwwJDKkGNJdSmEIUmdfgf6SPRW0QhCgU0QiEITQiEFCEIRCIQhJCEQhCaEJShCfZCRSUB3h5/RCFOL2wgqOEQhC5lCIRCEIQiEQhCEIhOpi6EKTPaCRX//2Q=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952500" y="4404575"/>
            <a:ext cx="10058400" cy="2054793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sz="2800" b="1" u="sng" dirty="0"/>
              <a:t>I Can </a:t>
            </a:r>
            <a:r>
              <a:rPr lang="es-ES" sz="2800" b="1" u="sng" dirty="0" smtClean="0"/>
              <a:t>Statements</a:t>
            </a:r>
          </a:p>
          <a:p>
            <a:pPr>
              <a:buFont typeface="Wingdings" pitchFamily="2" charset="2"/>
              <a:buChar char="§"/>
            </a:pPr>
            <a:r>
              <a:rPr lang="en-US" i="1" dirty="0"/>
              <a:t>I Can </a:t>
            </a:r>
            <a:r>
              <a:rPr lang="en-US" i="1" u="sng" dirty="0"/>
              <a:t>Understand</a:t>
            </a:r>
            <a:r>
              <a:rPr lang="en-US" i="1" dirty="0"/>
              <a:t> descriptions of clothing items &amp; outfits when I </a:t>
            </a:r>
            <a:r>
              <a:rPr lang="en-US" i="1" u="sng" dirty="0"/>
              <a:t>hear </a:t>
            </a:r>
            <a:r>
              <a:rPr lang="en-US" i="1" dirty="0"/>
              <a:t>them.</a:t>
            </a:r>
            <a:endParaRPr lang="en-US" dirty="0"/>
          </a:p>
          <a:p>
            <a:pPr>
              <a:buFont typeface="Wingdings" pitchFamily="2" charset="2"/>
              <a:buChar char="§"/>
            </a:pPr>
            <a:r>
              <a:rPr lang="en-US" i="1" dirty="0"/>
              <a:t>I Can </a:t>
            </a:r>
            <a:r>
              <a:rPr lang="en-US" i="1" u="sng" dirty="0"/>
              <a:t>Ask and Answer</a:t>
            </a:r>
            <a:r>
              <a:rPr lang="en-US" i="1" dirty="0"/>
              <a:t> questions about my outfit and the outfits of others.</a:t>
            </a:r>
            <a:endParaRPr lang="en-US" dirty="0"/>
          </a:p>
          <a:p>
            <a:pPr>
              <a:buFont typeface="Wingdings" pitchFamily="2" charset="2"/>
              <a:buChar char="§"/>
            </a:pPr>
            <a:r>
              <a:rPr lang="en-US" i="1" dirty="0"/>
              <a:t>I Can </a:t>
            </a:r>
            <a:r>
              <a:rPr lang="en-US" i="1" u="sng" dirty="0"/>
              <a:t>Write to Describe</a:t>
            </a:r>
            <a:r>
              <a:rPr lang="en-US" i="1" dirty="0"/>
              <a:t> the outfits of others.</a:t>
            </a:r>
            <a:endParaRPr lang="en-US" dirty="0"/>
          </a:p>
          <a:p>
            <a:pPr marL="0" indent="0" algn="ctr">
              <a:buNone/>
            </a:pPr>
            <a:endParaRPr lang="es-ES" sz="2800" b="1" u="sng" dirty="0"/>
          </a:p>
        </p:txBody>
      </p:sp>
    </p:spTree>
    <p:extLst>
      <p:ext uri="{BB962C8B-B14F-4D97-AF65-F5344CB8AC3E}">
        <p14:creationId xmlns:p14="http://schemas.microsoft.com/office/powerpoint/2010/main" val="1344485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166311"/>
          </a:xfrm>
        </p:spPr>
        <p:txBody>
          <a:bodyPr/>
          <a:lstStyle/>
          <a:p>
            <a:pPr algn="ctr"/>
            <a:r>
              <a:rPr lang="es-ES_tradnl" dirty="0" smtClean="0"/>
              <a:t>¿De qué color es tu prenda?</a:t>
            </a:r>
            <a:endParaRPr lang="es-ES_trad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0772" y="1837592"/>
            <a:ext cx="7727323" cy="4524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ight Arrow 6"/>
          <p:cNvSpPr/>
          <p:nvPr/>
        </p:nvSpPr>
        <p:spPr>
          <a:xfrm>
            <a:off x="1790164" y="4648199"/>
            <a:ext cx="3721996" cy="598868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ight Arrow 8"/>
          <p:cNvSpPr/>
          <p:nvPr/>
        </p:nvSpPr>
        <p:spPr>
          <a:xfrm flipH="1">
            <a:off x="7274416" y="4648199"/>
            <a:ext cx="2861257" cy="598868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0277341" y="4413473"/>
            <a:ext cx="16871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El color </a:t>
            </a:r>
            <a:r>
              <a:rPr lang="en-US" sz="3200" b="1" dirty="0" err="1" smtClean="0"/>
              <a:t>oscuro</a:t>
            </a:r>
            <a:endParaRPr lang="en-US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47729" y="4361575"/>
            <a:ext cx="16871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El color </a:t>
            </a:r>
            <a:r>
              <a:rPr lang="en-US" sz="3200" b="1" dirty="0" err="1" smtClean="0"/>
              <a:t>claro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882337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Vamos</a:t>
            </a:r>
            <a:r>
              <a:rPr lang="en-US" dirty="0" smtClean="0"/>
              <a:t> de </a:t>
            </a:r>
            <a:r>
              <a:rPr lang="en-US" dirty="0" err="1" smtClean="0"/>
              <a:t>compras</a:t>
            </a:r>
            <a:r>
              <a:rPr lang="en-US" dirty="0" smtClean="0"/>
              <a:t>…</a:t>
            </a:r>
            <a:r>
              <a:rPr lang="en-US" dirty="0" err="1" smtClean="0"/>
              <a:t>mira</a:t>
            </a:r>
            <a:r>
              <a:rPr lang="en-US" dirty="0" smtClean="0"/>
              <a:t>, </a:t>
            </a:r>
            <a:r>
              <a:rPr lang="en-US" dirty="0" err="1" smtClean="0"/>
              <a:t>escucha</a:t>
            </a:r>
            <a:r>
              <a:rPr lang="en-US" dirty="0" smtClean="0"/>
              <a:t>, </a:t>
            </a:r>
            <a:r>
              <a:rPr lang="en-US" dirty="0" err="1" smtClean="0"/>
              <a:t>escribe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>
                <a:hlinkClick r:id="rId2"/>
              </a:rPr>
              <a:t>https</a:t>
            </a:r>
            <a:r>
              <a:rPr lang="es-ES_tradnl" dirty="0" smtClean="0">
                <a:hlinkClick r:id="rId2"/>
              </a:rPr>
              <a:t>://www.youtube.com/watch?v=harMn9Vcv7E</a:t>
            </a:r>
            <a:endParaRPr lang="es-ES_tradnl" dirty="0" smtClean="0"/>
          </a:p>
          <a:p>
            <a:pPr marL="0" indent="0">
              <a:buNone/>
            </a:pPr>
            <a:r>
              <a:rPr lang="es-ES_tradnl" sz="3600" u="sng" dirty="0" smtClean="0"/>
              <a:t>Primera Vez</a:t>
            </a:r>
          </a:p>
          <a:p>
            <a:pPr marL="457200" indent="-457200">
              <a:buFont typeface="+mj-lt"/>
              <a:buAutoNum type="arabicPeriod"/>
            </a:pPr>
            <a:r>
              <a:rPr lang="es-ES_tradnl" sz="3600" dirty="0" smtClean="0"/>
              <a:t>Contesta las preguntas</a:t>
            </a:r>
          </a:p>
          <a:p>
            <a:pPr marL="457200" indent="-457200">
              <a:buFont typeface="+mj-lt"/>
              <a:buAutoNum type="arabicPeriod"/>
            </a:pPr>
            <a:r>
              <a:rPr lang="es-ES_tradnl" sz="3600" dirty="0" smtClean="0"/>
              <a:t>Pon un círculo en las palabras que ESCUCHAS.  </a:t>
            </a:r>
          </a:p>
          <a:p>
            <a:pPr marL="457200" indent="-457200">
              <a:buFont typeface="+mj-lt"/>
              <a:buAutoNum type="arabicPeriod"/>
            </a:pPr>
            <a:r>
              <a:rPr lang="es-ES_tradnl" sz="3600" dirty="0" smtClean="0"/>
              <a:t>Pon un cheque en las palabras que ENTIENDES</a:t>
            </a:r>
            <a:r>
              <a:rPr lang="es-ES_tradnl" sz="3600" dirty="0" smtClean="0"/>
              <a:t>.</a:t>
            </a:r>
            <a:endParaRPr lang="es-ES_tradnl" sz="3600" dirty="0" smtClean="0"/>
          </a:p>
        </p:txBody>
      </p:sp>
    </p:spTree>
    <p:extLst>
      <p:ext uri="{BB962C8B-B14F-4D97-AF65-F5344CB8AC3E}">
        <p14:creationId xmlns:p14="http://schemas.microsoft.com/office/powerpoint/2010/main" val="1070950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5406" y="290249"/>
            <a:ext cx="9800304" cy="1174088"/>
          </a:xfrm>
        </p:spPr>
        <p:txBody>
          <a:bodyPr/>
          <a:lstStyle/>
          <a:p>
            <a:r>
              <a:rPr lang="es-ES_tradnl" dirty="0" smtClean="0"/>
              <a:t>¿Qué tipo de prenda te probaste en Target?</a:t>
            </a:r>
            <a:endParaRPr lang="es-ES_tradnl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303" y="4124319"/>
            <a:ext cx="1710813" cy="2178364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6116" y="1759304"/>
            <a:ext cx="2153090" cy="22778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22335" r="15221"/>
          <a:stretch/>
        </p:blipFill>
        <p:spPr>
          <a:xfrm>
            <a:off x="2908185" y="1690425"/>
            <a:ext cx="1820371" cy="2915205"/>
          </a:xfrm>
          <a:prstGeom prst="rect">
            <a:avLst/>
          </a:prstGeom>
        </p:spPr>
      </p:pic>
      <p:pic>
        <p:nvPicPr>
          <p:cNvPr id="2050" name="Picture 2" descr="C:\Users\rosal\AppData\Local\Microsoft\Windows\INetCache\IE\WFSCBBG3\thumb-safety-boots-166.6-2780[1]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0216" y="2028907"/>
            <a:ext cx="2269180" cy="2008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rosal\AppData\Local\Microsoft\Windows\INetCache\IE\3BRXM9WF\papapishu-red-shoe[1]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7316" y="4796947"/>
            <a:ext cx="2021240" cy="1331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rosal\AppData\Local\Microsoft\Windows\INetCache\IE\WFSCBBG3\image_1375361084640[1]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4" t="25500" r="4925" b="17180"/>
          <a:stretch/>
        </p:blipFill>
        <p:spPr bwMode="auto">
          <a:xfrm>
            <a:off x="560439" y="4837739"/>
            <a:ext cx="1860999" cy="1215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rosal\AppData\Local\Microsoft\Windows\INetCache\IE\MHND59JN\target[1].bmp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2749" y="324257"/>
            <a:ext cx="1366167" cy="1366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rosal\AppData\Local\Microsoft\Windows\INetCache\IE\MHND59JN\Hearts5[1]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9936" y="2112987"/>
            <a:ext cx="1215313" cy="1529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rosal\AppData\Local\Microsoft\Windows\INetCache\IE\85BVO7TE\purse[1]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2831" y="4306735"/>
            <a:ext cx="1750382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rosal\AppData\Local\Microsoft\Windows\INetCache\IE\WFSCBBG3\150px-500CaratDiamondRing[1]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8085" y="4216898"/>
            <a:ext cx="1429328" cy="1762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rosal\AppData\Local\Microsoft\Windows\INetCache\IE\MHND59JN\watercolor+floral+dress+worn+by+kelly+rutherford[1].jpg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90" t="1350" r="19162"/>
          <a:stretch/>
        </p:blipFill>
        <p:spPr bwMode="auto">
          <a:xfrm>
            <a:off x="368710" y="1690424"/>
            <a:ext cx="1932039" cy="2890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5562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4303" t="13244" r="27578" b="778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403850" y="4622800"/>
            <a:ext cx="13843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u="sng" dirty="0"/>
              <a:t>l</a:t>
            </a:r>
            <a:r>
              <a:rPr lang="en-US" u="sng" dirty="0" smtClean="0"/>
              <a:t>a </a:t>
            </a:r>
            <a:r>
              <a:rPr lang="en-US" u="sng" dirty="0" err="1" smtClean="0"/>
              <a:t>cajera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1122666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Caminamos</a:t>
            </a:r>
            <a:r>
              <a:rPr lang="en-US" dirty="0" smtClean="0"/>
              <a:t> y </a:t>
            </a:r>
            <a:r>
              <a:rPr lang="en-US" dirty="0" err="1" smtClean="0"/>
              <a:t>hablamos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4114" y="2084832"/>
            <a:ext cx="8098972" cy="4023360"/>
          </a:xfrm>
        </p:spPr>
        <p:txBody>
          <a:bodyPr>
            <a:noAutofit/>
          </a:bodyPr>
          <a:lstStyle/>
          <a:p>
            <a:r>
              <a:rPr lang="es-ES_tradnl" sz="3600" dirty="0"/>
              <a:t>¿Qué tipo de prenda llevas normalmente?</a:t>
            </a:r>
          </a:p>
          <a:p>
            <a:endParaRPr lang="es-ES_tradnl" sz="3600" dirty="0" smtClean="0"/>
          </a:p>
          <a:p>
            <a:r>
              <a:rPr lang="es-ES_tradnl" sz="3600" dirty="0" smtClean="0"/>
              <a:t>¿</a:t>
            </a:r>
            <a:r>
              <a:rPr lang="es-ES_tradnl" sz="3600" dirty="0"/>
              <a:t>Qué tipo </a:t>
            </a:r>
            <a:r>
              <a:rPr lang="es-ES_tradnl" sz="3600" dirty="0" smtClean="0"/>
              <a:t>de tela te gusta?</a:t>
            </a:r>
          </a:p>
          <a:p>
            <a:endParaRPr lang="es-ES_tradnl" sz="3600" dirty="0"/>
          </a:p>
          <a:p>
            <a:r>
              <a:rPr lang="es-ES_tradnl" sz="3600" dirty="0"/>
              <a:t>¿Qué tipo de </a:t>
            </a:r>
            <a:r>
              <a:rPr lang="es-ES_tradnl" sz="3600" dirty="0" smtClean="0"/>
              <a:t>tela no te gusta y por qué?</a:t>
            </a:r>
            <a:endParaRPr lang="en-US" sz="3600" dirty="0"/>
          </a:p>
        </p:txBody>
      </p:sp>
      <p:pic>
        <p:nvPicPr>
          <p:cNvPr id="3077" name="Picture 5" descr="C:\Users\rosal\AppData\Local\Microsoft\Windows\INetCache\IE\85BVO7TE\more-footprints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3086" y="585216"/>
            <a:ext cx="3266533" cy="5737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108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Vamos</a:t>
            </a:r>
            <a:r>
              <a:rPr lang="en-US" dirty="0" smtClean="0"/>
              <a:t> de </a:t>
            </a:r>
            <a:r>
              <a:rPr lang="en-US" dirty="0" err="1" smtClean="0"/>
              <a:t>compras</a:t>
            </a:r>
            <a:r>
              <a:rPr lang="en-US" dirty="0" smtClean="0"/>
              <a:t>…</a:t>
            </a:r>
            <a:r>
              <a:rPr lang="en-US" dirty="0" err="1" smtClean="0"/>
              <a:t>mira</a:t>
            </a:r>
            <a:r>
              <a:rPr lang="en-US" dirty="0" smtClean="0"/>
              <a:t>, </a:t>
            </a:r>
            <a:r>
              <a:rPr lang="en-US" dirty="0" err="1" smtClean="0"/>
              <a:t>escucha</a:t>
            </a:r>
            <a:r>
              <a:rPr lang="en-US" dirty="0" smtClean="0"/>
              <a:t>, </a:t>
            </a:r>
            <a:r>
              <a:rPr lang="en-US" dirty="0" err="1" smtClean="0"/>
              <a:t>escribe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www.youtube.com/watch?v=harMn9Vcv7E</a:t>
            </a: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r>
              <a:rPr lang="en-US" sz="4800" u="sng" dirty="0" err="1" smtClean="0"/>
              <a:t>Segunda</a:t>
            </a:r>
            <a:r>
              <a:rPr lang="en-US" sz="4800" u="sng" dirty="0" smtClean="0"/>
              <a:t> </a:t>
            </a:r>
            <a:r>
              <a:rPr lang="en-US" sz="4800" u="sng" dirty="0" err="1" smtClean="0"/>
              <a:t>Vez</a:t>
            </a:r>
            <a:endParaRPr lang="en-US" sz="4800" u="sng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4800" dirty="0" smtClean="0"/>
              <a:t> Describe </a:t>
            </a:r>
            <a:r>
              <a:rPr lang="en-US" sz="4800" dirty="0" err="1" smtClean="0"/>
              <a:t>cada</a:t>
            </a:r>
            <a:r>
              <a:rPr lang="en-US" sz="4800" dirty="0" smtClean="0"/>
              <a:t> </a:t>
            </a:r>
            <a:r>
              <a:rPr lang="en-US" sz="4800" dirty="0" err="1" smtClean="0"/>
              <a:t>prenda</a:t>
            </a:r>
            <a:r>
              <a:rPr lang="en-US" sz="4800" dirty="0" smtClean="0"/>
              <a:t> con </a:t>
            </a:r>
            <a:r>
              <a:rPr lang="en-US" sz="4800" dirty="0" err="1" smtClean="0"/>
              <a:t>detalles</a:t>
            </a:r>
            <a:endParaRPr lang="en-US" sz="4800" dirty="0" smtClean="0"/>
          </a:p>
        </p:txBody>
      </p:sp>
    </p:spTree>
    <p:extLst>
      <p:ext uri="{BB962C8B-B14F-4D97-AF65-F5344CB8AC3E}">
        <p14:creationId xmlns:p14="http://schemas.microsoft.com/office/powerpoint/2010/main" val="1650149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35859" y="86032"/>
            <a:ext cx="2423651" cy="6373761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s-ES_tradnl" sz="2400" dirty="0" err="1" smtClean="0">
                <a:solidFill>
                  <a:schemeClr val="tx1"/>
                </a:solidFill>
              </a:rPr>
              <a:t>UsA</a:t>
            </a:r>
            <a:r>
              <a:rPr lang="es-ES_tradnl" sz="2400" dirty="0" smtClean="0">
                <a:solidFill>
                  <a:schemeClr val="tx1"/>
                </a:solidFill>
              </a:rPr>
              <a:t> 1 Post </a:t>
            </a:r>
            <a:r>
              <a:rPr lang="es-ES_tradnl" sz="2400" dirty="0" err="1" smtClean="0">
                <a:solidFill>
                  <a:schemeClr val="tx1"/>
                </a:solidFill>
              </a:rPr>
              <a:t>It</a:t>
            </a:r>
            <a:r>
              <a:rPr lang="es-ES_tradnl" sz="2400" dirty="0" smtClean="0">
                <a:solidFill>
                  <a:schemeClr val="tx1"/>
                </a:solidFill>
              </a:rPr>
              <a:t> para DESCRIBIR las prendas de Antonio o Liliana. </a:t>
            </a:r>
            <a:br>
              <a:rPr lang="es-ES_tradnl" sz="2400" dirty="0" smtClean="0">
                <a:solidFill>
                  <a:schemeClr val="tx1"/>
                </a:solidFill>
              </a:rPr>
            </a:br>
            <a:r>
              <a:rPr lang="es-ES_tradnl" sz="2400" dirty="0" smtClean="0">
                <a:solidFill>
                  <a:schemeClr val="tx1"/>
                </a:solidFill>
              </a:rPr>
              <a:t/>
            </a:r>
            <a:br>
              <a:rPr lang="es-ES_tradnl" sz="2400" dirty="0" smtClean="0">
                <a:solidFill>
                  <a:schemeClr val="tx1"/>
                </a:solidFill>
              </a:rPr>
            </a:br>
            <a:r>
              <a:rPr lang="es-ES_tradnl" sz="2400" dirty="0" smtClean="0">
                <a:solidFill>
                  <a:schemeClr val="tx1"/>
                </a:solidFill>
              </a:rPr>
              <a:t/>
            </a:r>
            <a:br>
              <a:rPr lang="es-ES_tradnl" sz="2400" dirty="0" smtClean="0">
                <a:solidFill>
                  <a:schemeClr val="tx1"/>
                </a:solidFill>
              </a:rPr>
            </a:br>
            <a:r>
              <a:rPr lang="es-ES_tradnl" sz="2400" dirty="0" smtClean="0">
                <a:solidFill>
                  <a:schemeClr val="tx1"/>
                </a:solidFill>
              </a:rPr>
              <a:t>Usa 2 Post </a:t>
            </a:r>
            <a:r>
              <a:rPr lang="es-ES_tradnl" sz="2400" dirty="0" err="1" smtClean="0">
                <a:solidFill>
                  <a:schemeClr val="tx1"/>
                </a:solidFill>
              </a:rPr>
              <a:t>Its</a:t>
            </a:r>
            <a:r>
              <a:rPr lang="es-ES_tradnl" sz="2400" dirty="0" smtClean="0">
                <a:solidFill>
                  <a:schemeClr val="tx1"/>
                </a:solidFill>
              </a:rPr>
              <a:t> para reflexionar (en inglés) sobre la clase hoy.</a:t>
            </a:r>
            <a:endParaRPr lang="es-ES_tradnl" sz="2400" dirty="0">
              <a:solidFill>
                <a:schemeClr val="tx1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2"/>
          </p:nvPr>
        </p:nvSpPr>
        <p:spPr>
          <a:xfrm>
            <a:off x="11277600" y="6553200"/>
            <a:ext cx="508000" cy="3048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8" name="Content Placeholder 3" descr="Clasroom Stuff 018.jpg"/>
          <p:cNvPicPr>
            <a:picLocks noChangeAspect="1"/>
          </p:cNvPicPr>
          <p:nvPr/>
        </p:nvPicPr>
        <p:blipFill rotWithShape="1">
          <a:blip r:embed="rId2" cstate="print"/>
          <a:srcRect l="4979" t="24832" r="3386" b="12207"/>
          <a:stretch/>
        </p:blipFill>
        <p:spPr>
          <a:xfrm rot="5400000">
            <a:off x="4316362" y="-1179867"/>
            <a:ext cx="6518788" cy="923249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738947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481</TotalTime>
  <Words>222</Words>
  <Application>Microsoft Office PowerPoint</Application>
  <PresentationFormat>Widescreen</PresentationFormat>
  <Paragraphs>45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Tw Cen MT</vt:lpstr>
      <vt:lpstr>Tw Cen MT Condensed</vt:lpstr>
      <vt:lpstr>Wingdings</vt:lpstr>
      <vt:lpstr>Wingdings 3</vt:lpstr>
      <vt:lpstr>Integral</vt:lpstr>
      <vt:lpstr>Las Prendas en las Tiendas</vt:lpstr>
      <vt:lpstr>Hoy es...</vt:lpstr>
      <vt:lpstr>¿De qué color es tu prenda?</vt:lpstr>
      <vt:lpstr>Vamos de compras…mira, escucha, escribe</vt:lpstr>
      <vt:lpstr>¿Qué tipo de prenda te probaste en Target?</vt:lpstr>
      <vt:lpstr>PowerPoint Presentation</vt:lpstr>
      <vt:lpstr>Caminamos y hablamos</vt:lpstr>
      <vt:lpstr>Vamos de compras…mira, escucha, escribe</vt:lpstr>
      <vt:lpstr>UsA 1 Post It para DESCRIBIR las prendas de Antonio o Liliana.    Usa 2 Post Its para reflexionar (en inglés) sobre la clase hoy.</vt:lpstr>
    </vt:vector>
  </TitlesOfParts>
  <Company>Charlotte Mecklenburg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Rhodes, Rosalyn</dc:creator>
  <cp:lastModifiedBy>Rhodes, Rosalyn</cp:lastModifiedBy>
  <cp:revision>50</cp:revision>
  <dcterms:created xsi:type="dcterms:W3CDTF">2016-02-24T17:00:42Z</dcterms:created>
  <dcterms:modified xsi:type="dcterms:W3CDTF">2016-04-22T18:09:38Z</dcterms:modified>
</cp:coreProperties>
</file>