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9" r:id="rId3"/>
    <p:sldId id="274" r:id="rId4"/>
    <p:sldId id="264" r:id="rId5"/>
    <p:sldId id="269" r:id="rId6"/>
    <p:sldId id="257" r:id="rId7"/>
    <p:sldId id="258" r:id="rId8"/>
    <p:sldId id="273" r:id="rId9"/>
    <p:sldId id="261" r:id="rId10"/>
    <p:sldId id="260" r:id="rId11"/>
    <p:sldId id="272" r:id="rId12"/>
    <p:sldId id="262" r:id="rId13"/>
    <p:sldId id="267" r:id="rId14"/>
    <p:sldId id="263" r:id="rId15"/>
    <p:sldId id="270" r:id="rId16"/>
    <p:sldId id="266" r:id="rId17"/>
    <p:sldId id="271" r:id="rId18"/>
    <p:sldId id="276" r:id="rId19"/>
    <p:sldId id="268"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74" d="100"/>
          <a:sy n="74" d="100"/>
        </p:scale>
        <p:origin x="-34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FA40E7-49B4-43DE-A54C-326DB773DF75}" type="datetimeFigureOut">
              <a:rPr lang="en-US" smtClean="0"/>
              <a:t>12/29/2015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CBEA57-D61F-4133-9933-0108C5E6BE4F}" type="slidenum">
              <a:rPr lang="en-US" smtClean="0"/>
              <a:t>‹#›</a:t>
            </a:fld>
            <a:endParaRPr lang="en-US"/>
          </a:p>
        </p:txBody>
      </p:sp>
    </p:spTree>
    <p:extLst>
      <p:ext uri="{BB962C8B-B14F-4D97-AF65-F5344CB8AC3E}">
        <p14:creationId xmlns:p14="http://schemas.microsoft.com/office/powerpoint/2010/main" val="1904377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F77F0-72BD-495E-B6A0-B6A05D9DE00D}" type="datetimeFigureOut">
              <a:rPr lang="en-US" smtClean="0"/>
              <a:t>12/29/2015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FF62C-BFE4-4FC9-BE25-91080B7C8423}" type="slidenum">
              <a:rPr lang="en-US" smtClean="0"/>
              <a:t>‹#›</a:t>
            </a:fld>
            <a:endParaRPr lang="en-US"/>
          </a:p>
        </p:txBody>
      </p:sp>
    </p:spTree>
    <p:extLst>
      <p:ext uri="{BB962C8B-B14F-4D97-AF65-F5344CB8AC3E}">
        <p14:creationId xmlns:p14="http://schemas.microsoft.com/office/powerpoint/2010/main" val="69386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presentational writing/speaking project for my level 2s.</a:t>
            </a:r>
            <a:r>
              <a:rPr lang="en-US" baseline="0" dirty="0" smtClean="0"/>
              <a:t>  I gave them the first and last sentence of their travel diary and all the pictures in between.  They will fill in the inside with the ACTUAL INFORMATION about Chile. They have to look up the specifics about the places and write 3 sentences per slide in the past.  I will check their sentences for accuracy, give feedback, and when they’re done, they’ll narrate each slide and upload their version of the PowerPoint to my Google Drive.  </a:t>
            </a:r>
            <a:endParaRPr lang="en-US" dirty="0"/>
          </a:p>
        </p:txBody>
      </p:sp>
      <p:sp>
        <p:nvSpPr>
          <p:cNvPr id="4" name="Slide Number Placeholder 3"/>
          <p:cNvSpPr>
            <a:spLocks noGrp="1"/>
          </p:cNvSpPr>
          <p:nvPr>
            <p:ph type="sldNum" sz="quarter" idx="10"/>
          </p:nvPr>
        </p:nvSpPr>
        <p:spPr/>
        <p:txBody>
          <a:bodyPr/>
          <a:lstStyle/>
          <a:p>
            <a:fld id="{42CFF62C-BFE4-4FC9-BE25-91080B7C8423}" type="slidenum">
              <a:rPr lang="en-US" smtClean="0"/>
              <a:t>1</a:t>
            </a:fld>
            <a:endParaRPr lang="en-US"/>
          </a:p>
        </p:txBody>
      </p:sp>
    </p:spTree>
    <p:extLst>
      <p:ext uri="{BB962C8B-B14F-4D97-AF65-F5344CB8AC3E}">
        <p14:creationId xmlns:p14="http://schemas.microsoft.com/office/powerpoint/2010/main" val="270723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FF62C-BFE4-4FC9-BE25-91080B7C8423}" type="slidenum">
              <a:rPr lang="en-US" smtClean="0"/>
              <a:t>2</a:t>
            </a:fld>
            <a:endParaRPr lang="en-US"/>
          </a:p>
        </p:txBody>
      </p:sp>
    </p:spTree>
    <p:extLst>
      <p:ext uri="{BB962C8B-B14F-4D97-AF65-F5344CB8AC3E}">
        <p14:creationId xmlns:p14="http://schemas.microsoft.com/office/powerpoint/2010/main" val="2756894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59FFF99-DA46-4A94-A576-90E62B4F43C5}" type="datetimeFigureOut">
              <a:rPr lang="en-US" smtClean="0"/>
              <a:t>12/29/2015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E13F69D-2A30-41DB-8069-7CCA457718F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874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FFF99-DA46-4A94-A576-90E62B4F43C5}" type="datetimeFigureOut">
              <a:rPr lang="en-US" smtClean="0"/>
              <a:t>12/29/2015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3F69D-2A30-41DB-8069-7CCA457718FC}" type="slidenum">
              <a:rPr lang="en-US" smtClean="0"/>
              <a:t>‹#›</a:t>
            </a:fld>
            <a:endParaRPr lang="en-US"/>
          </a:p>
        </p:txBody>
      </p:sp>
    </p:spTree>
    <p:extLst>
      <p:ext uri="{BB962C8B-B14F-4D97-AF65-F5344CB8AC3E}">
        <p14:creationId xmlns:p14="http://schemas.microsoft.com/office/powerpoint/2010/main" val="342035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FFF99-DA46-4A94-A576-90E62B4F43C5}"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3F69D-2A30-41DB-8069-7CCA457718F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9248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FFF99-DA46-4A94-A576-90E62B4F43C5}"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3F69D-2A30-41DB-8069-7CCA457718F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5921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FFF99-DA46-4A94-A576-90E62B4F43C5}"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3F69D-2A30-41DB-8069-7CCA457718FC}" type="slidenum">
              <a:rPr lang="en-US" smtClean="0"/>
              <a:t>‹#›</a:t>
            </a:fld>
            <a:endParaRPr lang="en-US"/>
          </a:p>
        </p:txBody>
      </p:sp>
    </p:spTree>
    <p:extLst>
      <p:ext uri="{BB962C8B-B14F-4D97-AF65-F5344CB8AC3E}">
        <p14:creationId xmlns:p14="http://schemas.microsoft.com/office/powerpoint/2010/main" val="3050957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FFF99-DA46-4A94-A576-90E62B4F43C5}"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3F69D-2A30-41DB-8069-7CCA457718F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7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FFF99-DA46-4A94-A576-90E62B4F43C5}"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3F69D-2A30-41DB-8069-7CCA457718F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6418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9FFF99-DA46-4A94-A576-90E62B4F43C5}"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3F69D-2A30-41DB-8069-7CCA457718F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271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9FFF99-DA46-4A94-A576-90E62B4F43C5}"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3F69D-2A30-41DB-8069-7CCA457718F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246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9FFF99-DA46-4A94-A576-90E62B4F43C5}"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3F69D-2A30-41DB-8069-7CCA457718FC}" type="slidenum">
              <a:rPr lang="en-US" smtClean="0"/>
              <a:t>‹#›</a:t>
            </a:fld>
            <a:endParaRPr lang="en-US"/>
          </a:p>
        </p:txBody>
      </p:sp>
    </p:spTree>
    <p:extLst>
      <p:ext uri="{BB962C8B-B14F-4D97-AF65-F5344CB8AC3E}">
        <p14:creationId xmlns:p14="http://schemas.microsoft.com/office/powerpoint/2010/main" val="51865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FFF99-DA46-4A94-A576-90E62B4F43C5}"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3F69D-2A30-41DB-8069-7CCA457718F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20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9FFF99-DA46-4A94-A576-90E62B4F43C5}" type="datetimeFigureOut">
              <a:rPr lang="en-US" smtClean="0"/>
              <a:t>12/29/2015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3F69D-2A30-41DB-8069-7CCA457718FC}" type="slidenum">
              <a:rPr lang="en-US" smtClean="0"/>
              <a:t>‹#›</a:t>
            </a:fld>
            <a:endParaRPr lang="en-US"/>
          </a:p>
        </p:txBody>
      </p:sp>
    </p:spTree>
    <p:extLst>
      <p:ext uri="{BB962C8B-B14F-4D97-AF65-F5344CB8AC3E}">
        <p14:creationId xmlns:p14="http://schemas.microsoft.com/office/powerpoint/2010/main" val="1165296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9FFF99-DA46-4A94-A576-90E62B4F43C5}" type="datetimeFigureOut">
              <a:rPr lang="en-US" smtClean="0"/>
              <a:t>12/29/2015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13F69D-2A30-41DB-8069-7CCA457718F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14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9FFF99-DA46-4A94-A576-90E62B4F43C5}" type="datetimeFigureOut">
              <a:rPr lang="en-US" smtClean="0"/>
              <a:t>12/29/2015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13F69D-2A30-41DB-8069-7CCA457718F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92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FFF99-DA46-4A94-A576-90E62B4F43C5}" type="datetimeFigureOut">
              <a:rPr lang="en-US" smtClean="0"/>
              <a:t>12/29/2015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13F69D-2A30-41DB-8069-7CCA457718FC}" type="slidenum">
              <a:rPr lang="en-US" smtClean="0"/>
              <a:t>‹#›</a:t>
            </a:fld>
            <a:endParaRPr lang="en-US"/>
          </a:p>
        </p:txBody>
      </p:sp>
    </p:spTree>
    <p:extLst>
      <p:ext uri="{BB962C8B-B14F-4D97-AF65-F5344CB8AC3E}">
        <p14:creationId xmlns:p14="http://schemas.microsoft.com/office/powerpoint/2010/main" val="365687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FFF99-DA46-4A94-A576-90E62B4F43C5}" type="datetimeFigureOut">
              <a:rPr lang="en-US" smtClean="0"/>
              <a:t>12/29/2015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3F69D-2A30-41DB-8069-7CCA457718F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848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FFF99-DA46-4A94-A576-90E62B4F43C5}" type="datetimeFigureOut">
              <a:rPr lang="en-US" smtClean="0"/>
              <a:t>12/29/2015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3F69D-2A30-41DB-8069-7CCA457718FC}" type="slidenum">
              <a:rPr lang="en-US" smtClean="0"/>
              <a:t>‹#›</a:t>
            </a:fld>
            <a:endParaRPr lang="en-US"/>
          </a:p>
        </p:txBody>
      </p:sp>
    </p:spTree>
    <p:extLst>
      <p:ext uri="{BB962C8B-B14F-4D97-AF65-F5344CB8AC3E}">
        <p14:creationId xmlns:p14="http://schemas.microsoft.com/office/powerpoint/2010/main" val="65635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9FFF99-DA46-4A94-A576-90E62B4F43C5}" type="datetimeFigureOut">
              <a:rPr lang="en-US" smtClean="0"/>
              <a:t>12/29/2015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13F69D-2A30-41DB-8069-7CCA457718FC}" type="slidenum">
              <a:rPr lang="en-US" smtClean="0"/>
              <a:t>‹#›</a:t>
            </a:fld>
            <a:endParaRPr lang="en-US"/>
          </a:p>
        </p:txBody>
      </p:sp>
    </p:spTree>
    <p:extLst>
      <p:ext uri="{BB962C8B-B14F-4D97-AF65-F5344CB8AC3E}">
        <p14:creationId xmlns:p14="http://schemas.microsoft.com/office/powerpoint/2010/main" val="454207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Yo</a:t>
            </a:r>
            <a:r>
              <a:rPr lang="en-US" dirty="0" smtClean="0"/>
              <a:t> </a:t>
            </a:r>
            <a:r>
              <a:rPr lang="en-US" dirty="0" err="1" smtClean="0"/>
              <a:t>fui</a:t>
            </a:r>
            <a:r>
              <a:rPr lang="en-US" dirty="0" smtClean="0"/>
              <a:t> de </a:t>
            </a:r>
            <a:r>
              <a:rPr lang="en-US" dirty="0" err="1" smtClean="0"/>
              <a:t>vacaciones</a:t>
            </a:r>
            <a:r>
              <a:rPr lang="en-US" dirty="0" smtClean="0"/>
              <a:t> </a:t>
            </a:r>
            <a:br>
              <a:rPr lang="en-US" dirty="0" smtClean="0"/>
            </a:br>
            <a:r>
              <a:rPr lang="en-US" dirty="0" err="1" smtClean="0"/>
              <a:t>en</a:t>
            </a:r>
            <a:r>
              <a:rPr lang="en-US" dirty="0" smtClean="0"/>
              <a:t> Chile.</a:t>
            </a:r>
            <a:endParaRPr lang="en-US" dirty="0"/>
          </a:p>
        </p:txBody>
      </p:sp>
      <p:sp>
        <p:nvSpPr>
          <p:cNvPr id="3" name="Subtitle 2"/>
          <p:cNvSpPr>
            <a:spLocks noGrp="1"/>
          </p:cNvSpPr>
          <p:nvPr>
            <p:ph type="subTitle" idx="1"/>
          </p:nvPr>
        </p:nvSpPr>
        <p:spPr/>
        <p:txBody>
          <a:bodyPr>
            <a:normAutofit/>
          </a:bodyPr>
          <a:lstStyle/>
          <a:p>
            <a:r>
              <a:rPr lang="en-US" dirty="0" smtClean="0"/>
              <a:t>SPA</a:t>
            </a:r>
            <a:r>
              <a:rPr lang="en-US" dirty="0"/>
              <a:t> </a:t>
            </a:r>
            <a:r>
              <a:rPr lang="en-US" dirty="0" smtClean="0"/>
              <a:t>II Unit 4</a:t>
            </a:r>
          </a:p>
          <a:p>
            <a:r>
              <a:rPr lang="en-US" dirty="0" smtClean="0"/>
              <a:t>Rhodes</a:t>
            </a:r>
          </a:p>
        </p:txBody>
      </p:sp>
    </p:spTree>
    <p:extLst>
      <p:ext uri="{BB962C8B-B14F-4D97-AF65-F5344CB8AC3E}">
        <p14:creationId xmlns:p14="http://schemas.microsoft.com/office/powerpoint/2010/main" val="1766165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731" y="488732"/>
            <a:ext cx="11209284" cy="58805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14649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496" y="488730"/>
            <a:ext cx="11209283" cy="588053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92946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15" t="3713" r="2109" b="2783"/>
          <a:stretch/>
        </p:blipFill>
        <p:spPr>
          <a:xfrm>
            <a:off x="488731" y="457199"/>
            <a:ext cx="11225048" cy="594360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22312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730" y="457200"/>
            <a:ext cx="11240815" cy="597513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60922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731" y="488731"/>
            <a:ext cx="11209284" cy="59120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28602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731" y="472965"/>
            <a:ext cx="11209283" cy="594360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22298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2966" y="472966"/>
            <a:ext cx="11225048" cy="588053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8642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13" t="11926" r="1394" b="11821"/>
          <a:stretch/>
        </p:blipFill>
        <p:spPr>
          <a:xfrm>
            <a:off x="488731" y="457201"/>
            <a:ext cx="11209284" cy="595936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62180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2455" y="492507"/>
            <a:ext cx="11267090" cy="589252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57435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0262" y="441435"/>
            <a:ext cx="11177752" cy="595936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3063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88449"/>
            <a:ext cx="9601196" cy="1303867"/>
          </a:xfrm>
        </p:spPr>
        <p:txBody>
          <a:bodyPr/>
          <a:lstStyle/>
          <a:p>
            <a:pPr algn="ctr"/>
            <a:r>
              <a:rPr lang="en-US" dirty="0" err="1" smtClean="0"/>
              <a:t>Yo</a:t>
            </a:r>
            <a:r>
              <a:rPr lang="en-US" dirty="0" smtClean="0"/>
              <a:t> </a:t>
            </a:r>
            <a:r>
              <a:rPr lang="en-US" dirty="0" err="1" smtClean="0"/>
              <a:t>fui</a:t>
            </a:r>
            <a:r>
              <a:rPr lang="en-US" dirty="0" smtClean="0"/>
              <a:t> a Chile el </a:t>
            </a:r>
            <a:r>
              <a:rPr lang="en-US" dirty="0" err="1" smtClean="0"/>
              <a:t>verano</a:t>
            </a:r>
            <a:r>
              <a:rPr lang="en-US" dirty="0" smtClean="0"/>
              <a:t> </a:t>
            </a:r>
            <a:r>
              <a:rPr lang="en-US" dirty="0" err="1" smtClean="0"/>
              <a:t>pasado</a:t>
            </a:r>
            <a:r>
              <a:rPr lang="en-US" dirty="0" smtClean="0"/>
              <a:t>…</a:t>
            </a:r>
            <a:endParaRPr lang="en-US" dirty="0"/>
          </a:p>
        </p:txBody>
      </p:sp>
      <p:pic>
        <p:nvPicPr>
          <p:cNvPr id="4" name="Picture 3"/>
          <p:cNvPicPr>
            <a:picLocks noChangeAspect="1"/>
          </p:cNvPicPr>
          <p:nvPr/>
        </p:nvPicPr>
        <p:blipFill>
          <a:blip r:embed="rId3"/>
          <a:stretch>
            <a:fillRect/>
          </a:stretch>
        </p:blipFill>
        <p:spPr>
          <a:xfrm>
            <a:off x="504496" y="1356984"/>
            <a:ext cx="11248581" cy="507534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74400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972" y="485446"/>
            <a:ext cx="10972800" cy="867104"/>
          </a:xfrm>
        </p:spPr>
        <p:txBody>
          <a:bodyPr>
            <a:normAutofit/>
          </a:bodyPr>
          <a:lstStyle/>
          <a:p>
            <a:pPr algn="ctr"/>
            <a:r>
              <a:rPr lang="es-ES_tradnl" dirty="0" smtClean="0"/>
              <a:t>Yo salí de Chile y regresé a mi casa en Charlotte.</a:t>
            </a:r>
            <a:endParaRPr lang="es-ES_tradnl" dirty="0"/>
          </a:p>
        </p:txBody>
      </p:sp>
      <p:pic>
        <p:nvPicPr>
          <p:cNvPr id="3" name="Picture 2"/>
          <p:cNvPicPr>
            <a:picLocks noChangeAspect="1"/>
          </p:cNvPicPr>
          <p:nvPr/>
        </p:nvPicPr>
        <p:blipFill>
          <a:blip r:embed="rId2"/>
          <a:stretch>
            <a:fillRect/>
          </a:stretch>
        </p:blipFill>
        <p:spPr>
          <a:xfrm>
            <a:off x="488731" y="1352550"/>
            <a:ext cx="11209283" cy="50482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45168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85946" y="425668"/>
            <a:ext cx="5943600" cy="594360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stretch>
            <a:fillRect/>
          </a:stretch>
        </p:blipFill>
        <p:spPr>
          <a:xfrm>
            <a:off x="478837" y="425668"/>
            <a:ext cx="5307108" cy="594360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52548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731" y="372460"/>
            <a:ext cx="11193517" cy="601257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82550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4496" y="472966"/>
            <a:ext cx="11209283" cy="600281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30322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2966" y="488731"/>
            <a:ext cx="11225906" cy="610125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47457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730" y="472967"/>
            <a:ext cx="11240815" cy="592783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3065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2608" y="488732"/>
            <a:ext cx="11351172" cy="591206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38608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5868"/>
          <a:stretch/>
        </p:blipFill>
        <p:spPr>
          <a:xfrm>
            <a:off x="520262" y="488731"/>
            <a:ext cx="11177752" cy="59120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6477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98</TotalTime>
  <Words>126</Words>
  <Application>Microsoft Office PowerPoint</Application>
  <PresentationFormat>Custom</PresentationFormat>
  <Paragraphs>8</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Organic</vt:lpstr>
      <vt:lpstr>Yo fui de vacaciones  en Chile.</vt:lpstr>
      <vt:lpstr>Yo fui a Chile el verano pasado…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 salí de Chile y regresé a mi casa en Charlotte.</vt:lpstr>
    </vt:vector>
  </TitlesOfParts>
  <Company>Charlotte Mecklenburg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Viajamos en Chile</dc:title>
  <dc:creator>Rhodes, Rosalyn</dc:creator>
  <cp:lastModifiedBy>Rose Rhodes</cp:lastModifiedBy>
  <cp:revision>27</cp:revision>
  <cp:lastPrinted>2015-11-13T14:47:06Z</cp:lastPrinted>
  <dcterms:created xsi:type="dcterms:W3CDTF">2015-11-13T13:35:34Z</dcterms:created>
  <dcterms:modified xsi:type="dcterms:W3CDTF">2015-12-29T22:52:52Z</dcterms:modified>
</cp:coreProperties>
</file>